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3DEB216-AC24-4188-8797-CA51B56F765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ck Chan Tik Hong" userId="344446a6-3c6a-4b2f-b8a0-7bad32bbf1ee" providerId="ADAL" clId="{81079936-CA4C-4151-83DE-4F8EEAE9AFDC}"/>
    <pc:docChg chg="modSld">
      <pc:chgData name="Dick Chan Tik Hong" userId="344446a6-3c6a-4b2f-b8a0-7bad32bbf1ee" providerId="ADAL" clId="{81079936-CA4C-4151-83DE-4F8EEAE9AFDC}" dt="2025-03-07T01:29:19.465" v="7" actId="20577"/>
      <pc:docMkLst>
        <pc:docMk/>
      </pc:docMkLst>
      <pc:sldChg chg="modSp mod">
        <pc:chgData name="Dick Chan Tik Hong" userId="344446a6-3c6a-4b2f-b8a0-7bad32bbf1ee" providerId="ADAL" clId="{81079936-CA4C-4151-83DE-4F8EEAE9AFDC}" dt="2025-03-07T01:29:19.465" v="7" actId="20577"/>
        <pc:sldMkLst>
          <pc:docMk/>
          <pc:sldMk cId="2631035743" sldId="256"/>
        </pc:sldMkLst>
        <pc:spChg chg="mod">
          <ac:chgData name="Dick Chan Tik Hong" userId="344446a6-3c6a-4b2f-b8a0-7bad32bbf1ee" providerId="ADAL" clId="{81079936-CA4C-4151-83DE-4F8EEAE9AFDC}" dt="2025-03-07T01:29:19.465" v="7" actId="20577"/>
          <ac:spMkLst>
            <pc:docMk/>
            <pc:sldMk cId="2631035743" sldId="256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9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8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6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1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2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57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6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6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1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BD228-12DA-4E52-9F51-440837F5B9DE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6F9B8-1958-4E90-B58B-669407E16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9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50"/>
          <a:stretch/>
        </p:blipFill>
        <p:spPr>
          <a:xfrm>
            <a:off x="26369" y="-23175"/>
            <a:ext cx="9143999" cy="5143500"/>
          </a:xfrm>
          <a:prstGeom prst="rect">
            <a:avLst/>
          </a:prstGeom>
        </p:spPr>
      </p:pic>
      <p:sp>
        <p:nvSpPr>
          <p:cNvPr id="5" name="內容版面配置區 2"/>
          <p:cNvSpPr txBox="1">
            <a:spLocks/>
          </p:cNvSpPr>
          <p:nvPr/>
        </p:nvSpPr>
        <p:spPr>
          <a:xfrm>
            <a:off x="224136" y="0"/>
            <a:ext cx="8748463" cy="363783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ts val="3700"/>
              </a:lnSpc>
              <a:spcBef>
                <a:spcPts val="0"/>
              </a:spcBef>
              <a:buNone/>
              <a:defRPr/>
            </a:pPr>
            <a:r>
              <a:rPr lang="en-US" altLang="zh-TW" sz="4500" b="1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2025</a:t>
            </a:r>
            <a:r>
              <a:rPr lang="zh-TW" altLang="en-US" sz="4500" b="1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秋</a:t>
            </a:r>
            <a:r>
              <a:rPr lang="zh-CN" altLang="en-US" sz="4500" b="1" dirty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季成人</a:t>
            </a:r>
            <a:r>
              <a:rPr lang="zh-CN" altLang="en-US" sz="4500" b="1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主日學</a:t>
            </a:r>
            <a:r>
              <a:rPr lang="zh-TW" altLang="en-US" sz="4500" b="1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開課安排</a:t>
            </a:r>
            <a:r>
              <a:rPr lang="zh-CN" altLang="en-US" sz="4500" b="1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：</a:t>
            </a:r>
            <a:endParaRPr lang="en-US" altLang="zh-CN" sz="4500" b="1" dirty="0">
              <a:ln w="19050"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0" lvl="1" indent="0">
              <a:lnSpc>
                <a:spcPts val="3700"/>
              </a:lnSpc>
              <a:spcBef>
                <a:spcPts val="1800"/>
              </a:spcBef>
              <a:buNone/>
              <a:tabLst>
                <a:tab pos="531813" algn="l"/>
              </a:tabLst>
              <a:defRPr/>
            </a:pPr>
            <a:r>
              <a:rPr lang="en-US" altLang="zh-TW" sz="3800" b="1" dirty="0" smtClean="0">
                <a:ln w="1905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《</a:t>
            </a:r>
            <a:r>
              <a:rPr lang="zh-TW" altLang="en-US" sz="3800" b="1" dirty="0">
                <a:ln w="1905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燃點別人的生命</a:t>
            </a:r>
            <a:r>
              <a:rPr lang="en-US" altLang="zh-TW" sz="3800" b="1" dirty="0" smtClean="0">
                <a:ln w="1905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》</a:t>
            </a:r>
            <a:r>
              <a:rPr lang="en-US" altLang="zh-TW" sz="3800" b="1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9</a:t>
            </a:r>
            <a:r>
              <a:rPr lang="zh-TW" altLang="en-US" sz="3800" b="1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月</a:t>
            </a:r>
            <a:r>
              <a:rPr lang="en-US" altLang="zh-TW" sz="3800" b="1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28</a:t>
            </a:r>
            <a:r>
              <a:rPr lang="zh-TW" altLang="en-US" sz="3800" b="1" dirty="0">
                <a:ln w="19050">
                  <a:solidFill>
                    <a:schemeClr val="tx1"/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日</a:t>
            </a:r>
            <a:r>
              <a:rPr lang="zh-TW" altLang="en-US" sz="3800" b="1" dirty="0" smtClean="0">
                <a:ln w="1905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在</a:t>
            </a:r>
            <a:r>
              <a:rPr lang="zh-TW" altLang="en-US" sz="3800" b="1" dirty="0" smtClean="0">
                <a:ln w="19050">
                  <a:solidFill>
                    <a:sysClr val="windowText" lastClr="00000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副堂</a:t>
            </a:r>
            <a:r>
              <a:rPr lang="zh-TW" altLang="en-US" sz="3800" b="1" dirty="0" smtClean="0">
                <a:ln w="19050"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上課</a:t>
            </a:r>
            <a:endParaRPr lang="en-US" altLang="zh-TW" sz="3800" b="1" dirty="0" smtClean="0">
              <a:ln w="19050">
                <a:solidFill>
                  <a:sysClr val="windowText" lastClr="00000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2000000000000000000" pitchFamily="2" charset="-120"/>
              <a:ea typeface="方正準圓" panose="02000000000000000000" pitchFamily="2" charset="-120"/>
            </a:endParaRPr>
          </a:p>
          <a:p>
            <a:pPr marL="0" lvl="1" indent="0">
              <a:lnSpc>
                <a:spcPts val="3700"/>
              </a:lnSpc>
              <a:buNone/>
              <a:defRPr/>
            </a:pPr>
            <a:r>
              <a:rPr lang="zh-TW" altLang="en-US" sz="3800" b="1" dirty="0" smtClean="0">
                <a:ln w="190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上課時間： </a:t>
            </a:r>
            <a:r>
              <a:rPr lang="en-US" altLang="zh-TW" sz="3800" b="1" dirty="0">
                <a:ln w="190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準圓" panose="02000000000000000000" pitchFamily="2" charset="-120"/>
                <a:ea typeface="方正準圓" panose="02000000000000000000" pitchFamily="2" charset="-120"/>
              </a:rPr>
              <a:t>12:45-14:00</a:t>
            </a:r>
          </a:p>
          <a:p>
            <a:pPr marL="0" lvl="1" indent="0">
              <a:lnSpc>
                <a:spcPts val="2500"/>
              </a:lnSpc>
              <a:spcBef>
                <a:spcPts val="200"/>
              </a:spcBef>
              <a:buNone/>
              <a:defRPr/>
            </a:pPr>
            <a:endParaRPr lang="en-US" altLang="zh-TW" sz="3800" b="1" dirty="0">
              <a:ln w="19050"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準圓" panose="02000000000000000000" pitchFamily="2" charset="-120"/>
              <a:ea typeface="方正準圓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31035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BF015B7B13A3F6418354318D04111D63" ma:contentTypeVersion="14" ma:contentTypeDescription="建立新的文件。" ma:contentTypeScope="" ma:versionID="eaf9188cd3a1b0afdf1e18198eb82741">
  <xsd:schema xmlns:xsd="http://www.w3.org/2001/XMLSchema" xmlns:xs="http://www.w3.org/2001/XMLSchema" xmlns:p="http://schemas.microsoft.com/office/2006/metadata/properties" xmlns:ns3="a7c7c2da-f5f0-4bfe-ae95-d6cf8a261fa4" xmlns:ns4="05730f17-0c6e-4701-969a-54f5849e9301" targetNamespace="http://schemas.microsoft.com/office/2006/metadata/properties" ma:root="true" ma:fieldsID="64a40ef3f0b15adbc9122f5e97e82fe4" ns3:_="" ns4:_="">
    <xsd:import namespace="a7c7c2da-f5f0-4bfe-ae95-d6cf8a261fa4"/>
    <xsd:import namespace="05730f17-0c6e-4701-969a-54f5849e930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7c2da-f5f0-4bfe-ae95-d6cf8a261f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用提示雜湊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730f17-0c6e-4701-969a-54f5849e93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E8DDED-7DBA-46D1-8EE2-B6DD58A86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c7c2da-f5f0-4bfe-ae95-d6cf8a261fa4"/>
    <ds:schemaRef ds:uri="05730f17-0c6e-4701-969a-54f5849e93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946A63-7BD3-4065-A65F-D2AED5B36A24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a7c7c2da-f5f0-4bfe-ae95-d6cf8a261fa4"/>
    <ds:schemaRef ds:uri="http://schemas.microsoft.com/office/2006/metadata/properties"/>
    <ds:schemaRef ds:uri="http://purl.org/dc/terms/"/>
    <ds:schemaRef ds:uri="http://schemas.openxmlformats.org/package/2006/metadata/core-properties"/>
    <ds:schemaRef ds:uri="05730f17-0c6e-4701-969a-54f5849e930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1B99653-AE4E-4891-ACEA-6256718B12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25</Words>
  <Application>Microsoft Office PowerPoint</Application>
  <PresentationFormat>如螢幕大小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方正準圓</vt:lpstr>
      <vt:lpstr>Arial</vt:lpstr>
      <vt:lpstr>Calibri</vt:lpstr>
      <vt:lpstr>Office Theme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timotheus</dc:creator>
  <cp:lastModifiedBy>Shirley Ko</cp:lastModifiedBy>
  <cp:revision>69</cp:revision>
  <dcterms:created xsi:type="dcterms:W3CDTF">2016-10-27T11:24:52Z</dcterms:created>
  <dcterms:modified xsi:type="dcterms:W3CDTF">2025-09-17T01:04:28Z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0x010100BF015B7B13A3F6418354318D04111D63</vt:lpwstr>
  </property>
</Properties>
</file>